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60"/>
  </p:normalViewPr>
  <p:slideViewPr>
    <p:cSldViewPr snapToGrid="0">
      <p:cViewPr varScale="1">
        <p:scale>
          <a:sx n="59" d="100"/>
          <a:sy n="59" d="100"/>
        </p:scale>
        <p:origin x="3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7858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046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762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480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2638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738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225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320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706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7727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863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D72E9-EC59-4A6A-9901-F9ACA61F818F}" type="datetimeFigureOut">
              <a:rPr lang="pt-PT" smtClean="0"/>
              <a:t>04-01-2017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F1945-029D-40E9-8449-F249F3D900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146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NEC-M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55" end="16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583" y="0"/>
            <a:ext cx="10840995" cy="677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0</Words>
  <Application>Microsoft Office PowerPoint</Application>
  <PresentationFormat>Ecrã Panorâmico</PresentationFormat>
  <Paragraphs>0</Paragraphs>
  <Slides>1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Cruz</dc:creator>
  <cp:lastModifiedBy>fatima simoes</cp:lastModifiedBy>
  <cp:revision>2</cp:revision>
  <dcterms:created xsi:type="dcterms:W3CDTF">2016-11-23T11:35:04Z</dcterms:created>
  <dcterms:modified xsi:type="dcterms:W3CDTF">2017-01-04T11:02:46Z</dcterms:modified>
</cp:coreProperties>
</file>